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6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в инклюзии: новые роли, компетенции и ресурсы для работы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421784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Васюткина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Анастасия Владимировна,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аместитель директора по УВР МБОУ «СОШ №15» г. Салавата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равных прав</a:t>
            </a:r>
          </a:p>
          <a:p>
            <a:pPr marL="28575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 классе</a:t>
            </a:r>
          </a:p>
          <a:p>
            <a:pPr marL="285750" indent="-285750" algn="l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- ключевая фигура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4" y="501324"/>
            <a:ext cx="4890209" cy="1983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ru-RU" sz="26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инклюзивного образования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ФАСИЛИТАТОР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КООРДИНАТОР</a:t>
            </a:r>
            <a:endParaRPr lang="en-US" sz="28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АДАПТАТОР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973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2175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</a:t>
            </a:r>
            <a:r>
              <a:rPr lang="en-US" sz="2175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</a:t>
            </a:r>
            <a:r>
              <a:rPr lang="en-US" sz="2175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педагога</a:t>
            </a: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175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175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инклюзивном образовании
</a:t>
            </a:r>
            <a:endParaRPr lang="en-US" sz="217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7159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компетенции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успешной инклюзии</a:t>
            </a: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999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психологических и педагогических аспектов особенностей развития детей</a:t>
            </a: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6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15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Методическая адаптивность и индивидуализация обучения</a:t>
            </a: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6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с детьми и их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семьями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 и самоанализ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Стрессоустойчивость и профилактика выгорания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9951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«мягких навыков»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педагога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инклюзивном классе</a:t>
            </a:r>
            <a:r>
              <a:rPr lang="en-US" sz="1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63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0" y="1634492"/>
            <a:ext cx="4152000" cy="2149271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" y="25000"/>
            <a:ext cx="9144000" cy="5143500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957350" y="1696177"/>
            <a:ext cx="3696300" cy="2017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повышения квалификации и переподготовки.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-120"/>
              </a:rPr>
              <a:t>Доступ к базам данных успешных инклюзивных практик и методической литературе.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899"/>
            <a:ext cx="8493300" cy="1092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ресурсы и методическая поддержка педагогов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4"/>
            <a:ext cx="2700000" cy="9842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дизайн обучения (UDL)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4"/>
            <a:ext cx="2700000" cy="1040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Вспомогательные технологии в классе
</a:t>
            </a:r>
            <a:endParaRPr lang="en-US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9214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педагогов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899"/>
            <a:ext cx="8262000" cy="5275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инклюзивного обучения</a:t>
            </a:r>
            <a:r>
              <a:rPr lang="en-US" sz="1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5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педагогов, родителей и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общества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учителя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профессиональных навыков и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ресурсами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422575" y="277658"/>
            <a:ext cx="8211900" cy="12883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как агент социальных </a:t>
            </a:r>
            <a:r>
              <a:rPr lang="en-US" sz="28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изменений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ru-RU" sz="2800" b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инклюзии</a:t>
            </a: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152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Благодарю за внимание!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166</Words>
  <Application>Microsoft Office PowerPoint</Application>
  <PresentationFormat>Экран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5</cp:revision>
  <dcterms:created xsi:type="dcterms:W3CDTF">2025-11-25T15:33:54Z</dcterms:created>
  <dcterms:modified xsi:type="dcterms:W3CDTF">2025-11-25T16:11:57Z</dcterms:modified>
</cp:coreProperties>
</file>